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68" r:id="rId8"/>
    <p:sldId id="261" r:id="rId9"/>
    <p:sldId id="263" r:id="rId10"/>
    <p:sldId id="264" r:id="rId11"/>
    <p:sldId id="267" r:id="rId12"/>
    <p:sldId id="269" r:id="rId13"/>
    <p:sldId id="272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>
        <p:scale>
          <a:sx n="120" d="100"/>
          <a:sy n="120" d="100"/>
        </p:scale>
        <p:origin x="2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B080-4111-6B40-B58E-9AE3F7B20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D82F0-5C0C-E24B-938D-24B61AD157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Codeology</a:t>
            </a:r>
            <a:r>
              <a:rPr lang="en-US" dirty="0"/>
              <a:t> Tech </a:t>
            </a:r>
            <a:r>
              <a:rPr lang="en-US" dirty="0" err="1"/>
              <a:t>Comm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6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9A6E-029E-4541-A56D-D2610915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Driven Development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tl;dr</a:t>
            </a:r>
            <a:r>
              <a:rPr lang="en-US" dirty="0"/>
              <a:t> make sure your implementation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3440-C5F6-1B48-9636-7F1F01CC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RSpec</a:t>
            </a:r>
            <a:r>
              <a:rPr lang="en-US" dirty="0"/>
              <a:t> tests for model, controller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4CB6B-A7BA-5049-8B69-A38DD244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2724150"/>
            <a:ext cx="4813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D680-252D-6941-8B01-5D0CD72F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IMPLEMENT!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65C8-0B91-3142-B21E-50C966FC9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yay more demo + Ruby on Rails crash course</a:t>
            </a:r>
          </a:p>
          <a:p>
            <a:r>
              <a:rPr lang="en-US" dirty="0"/>
              <a:t>after implementing, look for opportunities to simplify/refactor</a:t>
            </a:r>
          </a:p>
        </p:txBody>
      </p:sp>
    </p:spTree>
    <p:extLst>
      <p:ext uri="{BB962C8B-B14F-4D97-AF65-F5344CB8AC3E}">
        <p14:creationId xmlns:p14="http://schemas.microsoft.com/office/powerpoint/2010/main" val="274661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12E1-1DA6-434A-A710-F6E96ECD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37FA-613B-1840-9F55-7ED56F24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Fork your own branch on </a:t>
            </a:r>
            <a:r>
              <a:rPr lang="en-US" dirty="0" err="1"/>
              <a:t>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Develop the 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back onto repo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Initiate pull request back onto 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Review, iterate, merge, done!</a:t>
            </a:r>
          </a:p>
        </p:txBody>
      </p:sp>
    </p:spTree>
    <p:extLst>
      <p:ext uri="{BB962C8B-B14F-4D97-AF65-F5344CB8AC3E}">
        <p14:creationId xmlns:p14="http://schemas.microsoft.com/office/powerpoint/2010/main" val="237205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1B6F-13A1-EE44-A26F-6D3A5A1C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Continuous 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9B55D-0532-4B44-8363-BC74AF34A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US" dirty="0"/>
              <a:t>Tools to tell you where you done goofed and can improve things</a:t>
            </a:r>
          </a:p>
          <a:p>
            <a:r>
              <a:rPr lang="en-US" dirty="0"/>
              <a:t>Activates after pushing onto GitHub (not setup </a:t>
            </a:r>
            <a:r>
              <a:rPr lang="en-US" dirty="0" err="1"/>
              <a:t>rn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7EC6D-CD8D-D542-9631-4217BE55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55" y="2402076"/>
            <a:ext cx="4935110" cy="4129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E8D83-5B57-CC4C-A86E-70E12D48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047" y="2010630"/>
            <a:ext cx="4304930" cy="4664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82854-5F5C-4249-9D32-412F6132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761" y="2288757"/>
            <a:ext cx="4938890" cy="43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9DC2-DB2A-EE47-88BB-E3A82BC7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03085-70D6-EA4A-875F-E41457F28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D1AB-96A7-0F4E-B0F6-56C169BF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project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11871-5CD4-404D-B159-1A712553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8678"/>
            <a:ext cx="4125433" cy="4827181"/>
          </a:xfrm>
        </p:spPr>
        <p:txBody>
          <a:bodyPr/>
          <a:lstStyle/>
          <a:p>
            <a:r>
              <a:rPr lang="en-US" dirty="0"/>
              <a:t>Main bae: </a:t>
            </a:r>
            <a:r>
              <a:rPr lang="en-US" dirty="0" err="1"/>
              <a:t>Codeology</a:t>
            </a:r>
            <a:r>
              <a:rPr lang="en-US" dirty="0"/>
              <a:t> website</a:t>
            </a:r>
          </a:p>
          <a:p>
            <a:r>
              <a:rPr lang="en-US" dirty="0"/>
              <a:t>Look out for invites to GitHub + Pivotal Tracker</a:t>
            </a:r>
          </a:p>
          <a:p>
            <a:r>
              <a:rPr lang="en-US" dirty="0"/>
              <a:t>Start </a:t>
            </a:r>
            <a:r>
              <a:rPr lang="en-US" dirty="0" err="1"/>
              <a:t>doin</a:t>
            </a:r>
            <a:r>
              <a:rPr lang="en-US" dirty="0"/>
              <a:t> the </a:t>
            </a:r>
            <a:r>
              <a:rPr lang="en-US" dirty="0" err="1"/>
              <a:t>thiiing</a:t>
            </a:r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F3335-741B-B14A-8639-7D7CFE38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110" y="1544379"/>
            <a:ext cx="5773479" cy="45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3580-1EC5-4449-BFB8-D219C420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bae????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B71D6-DBA0-E747-B487-21050C3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5833"/>
            <a:ext cx="6923125" cy="4347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10978-EBB1-9448-8C6E-31F307F8CD97}"/>
              </a:ext>
            </a:extLst>
          </p:cNvPr>
          <p:cNvSpPr txBox="1"/>
          <p:nvPr/>
        </p:nvSpPr>
        <p:spPr>
          <a:xfrm>
            <a:off x="8537944" y="1625833"/>
            <a:ext cx="3317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responses: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if we combined all those things???</a:t>
            </a:r>
          </a:p>
        </p:txBody>
      </p:sp>
    </p:spTree>
    <p:extLst>
      <p:ext uri="{BB962C8B-B14F-4D97-AF65-F5344CB8AC3E}">
        <p14:creationId xmlns:p14="http://schemas.microsoft.com/office/powerpoint/2010/main" val="260081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E0F1-BFBA-1C40-B467-CDC9DF03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proposals for side projects!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AAF50-40E6-0D45-A130-F03225D9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dirty="0"/>
              <a:t>Constraints:</a:t>
            </a:r>
          </a:p>
          <a:p>
            <a:pPr lvl="1"/>
            <a:r>
              <a:rPr lang="en-US" dirty="0"/>
              <a:t>Data focused (i.e. something that leverages data to answer a question/solve a problem)</a:t>
            </a:r>
          </a:p>
          <a:p>
            <a:pPr lvl="1"/>
            <a:r>
              <a:rPr lang="en-US" dirty="0"/>
              <a:t>Deliverables every week</a:t>
            </a:r>
          </a:p>
          <a:p>
            <a:pPr lvl="1"/>
            <a:r>
              <a:rPr lang="en-US" dirty="0"/>
              <a:t>Something you’re truly passionate about!</a:t>
            </a:r>
          </a:p>
          <a:p>
            <a:r>
              <a:rPr lang="en-US" dirty="0"/>
              <a:t>Reach out to me separately if you’re interested!</a:t>
            </a:r>
          </a:p>
        </p:txBody>
      </p:sp>
    </p:spTree>
    <p:extLst>
      <p:ext uri="{BB962C8B-B14F-4D97-AF65-F5344CB8AC3E}">
        <p14:creationId xmlns:p14="http://schemas.microsoft.com/office/powerpoint/2010/main" val="242722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2F2C-15B5-A544-A289-A750CCCD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Agenda/Overview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FE59-3FCA-CC4A-ABD9-332F118A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Requirements/Stories</a:t>
            </a:r>
          </a:p>
          <a:p>
            <a:r>
              <a:rPr lang="en-US" dirty="0"/>
              <a:t>Testing Frameworks</a:t>
            </a:r>
          </a:p>
          <a:p>
            <a:r>
              <a:rPr lang="en-US" dirty="0"/>
              <a:t>Implementing Features</a:t>
            </a:r>
          </a:p>
          <a:p>
            <a:r>
              <a:rPr lang="en-US" dirty="0"/>
              <a:t>Refactoring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(rinse and repeat)</a:t>
            </a:r>
          </a:p>
        </p:txBody>
      </p:sp>
    </p:spTree>
    <p:extLst>
      <p:ext uri="{BB962C8B-B14F-4D97-AF65-F5344CB8AC3E}">
        <p14:creationId xmlns:p14="http://schemas.microsoft.com/office/powerpoint/2010/main" val="32145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699E-7EEA-E442-883F-A9A4D8E8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toy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A59F9-6AAB-2D47-8DE4-2411F2B05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 a Google Calendar</a:t>
            </a:r>
          </a:p>
        </p:txBody>
      </p:sp>
    </p:spTree>
    <p:extLst>
      <p:ext uri="{BB962C8B-B14F-4D97-AF65-F5344CB8AC3E}">
        <p14:creationId xmlns:p14="http://schemas.microsoft.com/office/powerpoint/2010/main" val="130046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3B9-35C3-D946-B4F6-BC0E786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an idea into a “User Story”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E306-E74B-8247-BB57-A2614878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As a Member of </a:t>
            </a:r>
            <a:r>
              <a:rPr lang="en-US" sz="3600" dirty="0" err="1"/>
              <a:t>Codeology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So that I am aware of upcoming events,</a:t>
            </a:r>
          </a:p>
          <a:p>
            <a:pPr marL="0" indent="0">
              <a:buNone/>
            </a:pPr>
            <a:r>
              <a:rPr lang="en-US" sz="3600" dirty="0"/>
              <a:t>I would like easy access to our Google Calendar.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93CF83-C2D1-DF47-8299-F3FF569E8393}"/>
              </a:ext>
            </a:extLst>
          </p:cNvPr>
          <p:cNvSpPr txBox="1">
            <a:spLocks/>
          </p:cNvSpPr>
          <p:nvPr/>
        </p:nvSpPr>
        <p:spPr>
          <a:xfrm>
            <a:off x="1371600" y="2260305"/>
            <a:ext cx="9601200" cy="3543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(who)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(why)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(what)</a:t>
            </a:r>
          </a:p>
        </p:txBody>
      </p:sp>
    </p:spTree>
    <p:extLst>
      <p:ext uri="{BB962C8B-B14F-4D97-AF65-F5344CB8AC3E}">
        <p14:creationId xmlns:p14="http://schemas.microsoft.com/office/powerpoint/2010/main" val="192356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34DD-440B-E94F-86BE-4E8F6417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Stories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E3C10F-BC4B-3946-A937-7C757991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12156"/>
            <a:ext cx="5374956" cy="3748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BB593A-D705-1149-ADE0-1773D702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84" y="1654968"/>
            <a:ext cx="3772325" cy="4902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8310FC-95B2-124F-83DF-3C5D81D9612B}"/>
              </a:ext>
            </a:extLst>
          </p:cNvPr>
          <p:cNvSpPr txBox="1"/>
          <p:nvPr/>
        </p:nvSpPr>
        <p:spPr>
          <a:xfrm>
            <a:off x="1371600" y="1428750"/>
            <a:ext cx="3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Asana: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57FFB-8060-3049-BD00-355A2A8E39CD}"/>
              </a:ext>
            </a:extLst>
          </p:cNvPr>
          <p:cNvSpPr txBox="1"/>
          <p:nvPr/>
        </p:nvSpPr>
        <p:spPr>
          <a:xfrm>
            <a:off x="7443084" y="1284565"/>
            <a:ext cx="3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Pivotal Tracker:</a:t>
            </a:r>
          </a:p>
        </p:txBody>
      </p:sp>
    </p:spTree>
    <p:extLst>
      <p:ext uri="{BB962C8B-B14F-4D97-AF65-F5344CB8AC3E}">
        <p14:creationId xmlns:p14="http://schemas.microsoft.com/office/powerpoint/2010/main" val="5851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283E-71D1-3145-B9D1-5E51D99D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2BA84-9D35-3F42-AB40-049555D76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Ruby on Rails is organized as a framework</a:t>
            </a:r>
          </a:p>
        </p:txBody>
      </p:sp>
    </p:spTree>
    <p:extLst>
      <p:ext uri="{BB962C8B-B14F-4D97-AF65-F5344CB8AC3E}">
        <p14:creationId xmlns:p14="http://schemas.microsoft.com/office/powerpoint/2010/main" val="417802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1958E-0626-BE40-B52C-2BD2ACD80170}"/>
              </a:ext>
            </a:extLst>
          </p:cNvPr>
          <p:cNvSpPr txBox="1"/>
          <p:nvPr/>
        </p:nvSpPr>
        <p:spPr>
          <a:xfrm>
            <a:off x="3003884" y="1493393"/>
            <a:ext cx="1943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Model:</a:t>
            </a:r>
          </a:p>
          <a:p>
            <a:r>
              <a:rPr lang="en-US" dirty="0"/>
              <a:t>where data lives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1FB73-7FFE-154F-BF2F-612803380B3D}"/>
              </a:ext>
            </a:extLst>
          </p:cNvPr>
          <p:cNvSpPr txBox="1"/>
          <p:nvPr/>
        </p:nvSpPr>
        <p:spPr>
          <a:xfrm>
            <a:off x="2726757" y="4346953"/>
            <a:ext cx="24973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Controller:</a:t>
            </a:r>
          </a:p>
          <a:p>
            <a:r>
              <a:rPr lang="en-US" dirty="0"/>
              <a:t>where interactions lives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9E539-E34E-484B-AA77-1D7AB35F825A}"/>
              </a:ext>
            </a:extLst>
          </p:cNvPr>
          <p:cNvSpPr txBox="1"/>
          <p:nvPr/>
        </p:nvSpPr>
        <p:spPr>
          <a:xfrm>
            <a:off x="7721633" y="4346953"/>
            <a:ext cx="24973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View:</a:t>
            </a:r>
          </a:p>
          <a:p>
            <a:r>
              <a:rPr lang="en-US" dirty="0"/>
              <a:t>renders what users see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76EAE2-76F7-D940-9CEE-DA633D115E47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3975434" y="2139724"/>
            <a:ext cx="1" cy="22072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D795D-4EB4-0447-A539-87D8ACC2AA3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227195" y="4670119"/>
            <a:ext cx="24944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1822D-E2BA-A749-BBB7-96DE509A3A9C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flipH="1" flipV="1">
            <a:off x="4946984" y="1816559"/>
            <a:ext cx="4023327" cy="253039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783D8-E598-C842-A060-9242EEFB03D7}"/>
              </a:ext>
            </a:extLst>
          </p:cNvPr>
          <p:cNvSpPr txBox="1"/>
          <p:nvPr/>
        </p:nvSpPr>
        <p:spPr>
          <a:xfrm rot="1904868">
            <a:off x="5213873" y="2828422"/>
            <a:ext cx="370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(does not directly interact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84251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AE6F-AEE7-1B44-AA53-43951CB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Implementation: Lo-Fi mockups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9381-C1BD-B344-B2A8-1D2E17B4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Whiteboard/blackboard demo!</a:t>
            </a:r>
          </a:p>
        </p:txBody>
      </p:sp>
    </p:spTree>
    <p:extLst>
      <p:ext uri="{BB962C8B-B14F-4D97-AF65-F5344CB8AC3E}">
        <p14:creationId xmlns:p14="http://schemas.microsoft.com/office/powerpoint/2010/main" val="270770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015F-712F-CC42-84CF-3FF662EC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Driven Development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tl;dr</a:t>
            </a:r>
            <a:r>
              <a:rPr lang="en-US" dirty="0"/>
              <a:t> simulate user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E029-5135-004F-A2BD-F0272804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86050"/>
            <a:ext cx="4927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D91B5-18B7-B74F-AA64-2459C6B6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2686050"/>
            <a:ext cx="46990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929ED-1689-E34D-B5A8-5B486A8957F8}"/>
              </a:ext>
            </a:extLst>
          </p:cNvPr>
          <p:cNvSpPr txBox="1"/>
          <p:nvPr/>
        </p:nvSpPr>
        <p:spPr>
          <a:xfrm>
            <a:off x="1371600" y="2171700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Cucumber Feature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8CDC9-CC36-6943-8BAF-A37385943FB6}"/>
              </a:ext>
            </a:extLst>
          </p:cNvPr>
          <p:cNvSpPr txBox="1"/>
          <p:nvPr/>
        </p:nvSpPr>
        <p:spPr>
          <a:xfrm>
            <a:off x="6661153" y="2185988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 Step Definition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EB06B-7EAA-5A45-981F-AC6FF94FA86C}"/>
              </a:ext>
            </a:extLst>
          </p:cNvPr>
          <p:cNvSpPr txBox="1"/>
          <p:nvPr/>
        </p:nvSpPr>
        <p:spPr>
          <a:xfrm>
            <a:off x="1371600" y="5095546"/>
            <a:ext cx="375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“convention over configuration” – give correct names and folder locations and Rails does the rest</a:t>
            </a:r>
          </a:p>
        </p:txBody>
      </p:sp>
    </p:spTree>
    <p:extLst>
      <p:ext uri="{BB962C8B-B14F-4D97-AF65-F5344CB8AC3E}">
        <p14:creationId xmlns:p14="http://schemas.microsoft.com/office/powerpoint/2010/main" val="28483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105</TotalTime>
  <Words>341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Franklin Gothic Book</vt:lpstr>
      <vt:lpstr>Crop</vt:lpstr>
      <vt:lpstr>Intro to Agile</vt:lpstr>
      <vt:lpstr>Agenda/Overview</vt:lpstr>
      <vt:lpstr>Extremely toy scenario</vt:lpstr>
      <vt:lpstr>Turning an idea into a “User Story”</vt:lpstr>
      <vt:lpstr>Managing User Stories</vt:lpstr>
      <vt:lpstr>Model-View-Controller</vt:lpstr>
      <vt:lpstr>PowerPoint Presentation</vt:lpstr>
      <vt:lpstr>Visual Implementation: Lo-Fi mockups</vt:lpstr>
      <vt:lpstr>Behavior Driven Development – tl;dr simulate user behavior</vt:lpstr>
      <vt:lpstr>Test Driven Development - tl;dr make sure your implementation works</vt:lpstr>
      <vt:lpstr>TIME TO IMPLEMENT!</vt:lpstr>
      <vt:lpstr>Code Review</vt:lpstr>
      <vt:lpstr>Bonus: Continuous Integration Testing</vt:lpstr>
      <vt:lpstr>Thank you!</vt:lpstr>
      <vt:lpstr>Next steps: project work!</vt:lpstr>
      <vt:lpstr>Side bae????</vt:lpstr>
      <vt:lpstr>Accepting proposals for side projects!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Agile</dc:title>
  <dc:creator>marcuslee143</dc:creator>
  <cp:lastModifiedBy>marcuslee143</cp:lastModifiedBy>
  <cp:revision>14</cp:revision>
  <dcterms:created xsi:type="dcterms:W3CDTF">2018-03-18T06:59:58Z</dcterms:created>
  <dcterms:modified xsi:type="dcterms:W3CDTF">2018-03-18T08:45:04Z</dcterms:modified>
</cp:coreProperties>
</file>